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5" d="100"/>
          <a:sy n="115" d="100"/>
        </p:scale>
        <p:origin x="-198" y="84"/>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1795363"/>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MARY AJASY.S</a:t>
            </a: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Student </a:t>
            </a:r>
            <a:r>
              <a:rPr lang="en-US" sz="1100" b="0" i="0" u="none" strike="noStrike" cap="none" dirty="0">
                <a:solidFill>
                  <a:schemeClr val="tx1"/>
                </a:solidFill>
                <a:latin typeface="Arial"/>
                <a:ea typeface="Arial"/>
                <a:cs typeface="Arial"/>
                <a:sym typeface="Arial"/>
              </a:rPr>
              <a:t>ID </a:t>
            </a:r>
            <a:r>
              <a:rPr lang="en-US" sz="1100" b="0" i="0" u="none" strike="noStrike" cap="none">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au960221104072</a:t>
            </a: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dirty="0">
              <a:solidFill>
                <a:schemeClr val="tx1"/>
              </a:solidFill>
            </a:endParaRP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dirty="0">
              <a:solidFill>
                <a:schemeClr val="tx1"/>
              </a:solidFill>
            </a:endParaRPr>
          </a:p>
          <a:p>
            <a:pPr marR="0" lvl="0" rtl="0">
              <a:lnSpc>
                <a:spcPct val="100000"/>
              </a:lnSpc>
              <a:spcBef>
                <a:spcPts val="0"/>
              </a:spcBef>
              <a:spcAft>
                <a:spcPts val="200"/>
              </a:spcAft>
              <a:buClr>
                <a:schemeClr val="bg1"/>
              </a:buClr>
            </a:pPr>
            <a:endParaRPr lang="en-US" sz="1100" b="0" i="0" u="none" strike="noStrike" cap="none" dirty="0" smtClean="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9162bd5b-4ed9-4da3-b376-05204580ba3f"/>
    <ds:schemaRef ds:uri="http://www.w3.org/XML/1998/namespace"/>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TotalTime>
  <Words>1306</Words>
  <Application>Microsoft Office PowerPoint</Application>
  <PresentationFormat>On-screen Show (16:9)</PresentationFormat>
  <Paragraphs>80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20</cp:revision>
  <dcterms:modified xsi:type="dcterms:W3CDTF">2024-04-10T09:03:05Z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